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04/06/2018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Dai Davis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Solicitor and Chartered Engineer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B0F0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Partner, Percy Crow Davis &amp; Co</a:t>
            </a:r>
          </a:p>
        </p:txBody>
      </p:sp>
      <p:pic>
        <p:nvPicPr>
          <p:cNvPr id="1026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4" y="593489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9085" y="209006"/>
            <a:ext cx="6831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fr-FR" sz="36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What is </a:t>
            </a:r>
            <a:r>
              <a:rPr lang="en-US" altLang="fr-FR" sz="3600" dirty="0" err="1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en-US" altLang="fr-FR" sz="3600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, what are the legal issues, where is the technology taking us to</a:t>
            </a:r>
            <a:endParaRPr lang="fr-FR" sz="3600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1571625"/>
            <a:ext cx="10515600" cy="47847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What is </a:t>
            </a:r>
            <a:r>
              <a:rPr lang="en-US" altLang="en-US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endParaRPr lang="en-US" altLang="en-US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What are the legal issues </a:t>
            </a:r>
          </a:p>
          <a:p>
            <a:pPr marL="0" indent="0" algn="just">
              <a:buNone/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	- Fundamental defects in </a:t>
            </a:r>
            <a:r>
              <a:rPr lang="en-US" altLang="en-US" sz="3600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endParaRPr lang="en-US" altLang="en-US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Where is the Technology taking us to?</a:t>
            </a:r>
          </a:p>
          <a:p>
            <a:pPr marL="0" indent="0" algn="just">
              <a:buNone/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	- Smart Contracts</a:t>
            </a:r>
          </a:p>
        </p:txBody>
      </p: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71624"/>
            <a:ext cx="10515600" cy="460533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A transactional record</a:t>
            </a:r>
          </a:p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Using a public /private key pair</a:t>
            </a:r>
          </a:p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Ledger is </a:t>
            </a:r>
            <a:r>
              <a:rPr lang="en-US" altLang="fr-FR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decentralised</a:t>
            </a:r>
            <a:endParaRPr lang="en-US" altLang="fr-FR" sz="3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In currency applications: ledger is kept in a </a:t>
            </a:r>
            <a:r>
              <a:rPr lang="en-US" altLang="fr-FR" sz="3200" dirty="0" err="1">
                <a:latin typeface="Gulim" panose="020B0600000101010101" pitchFamily="34" charset="-127"/>
                <a:ea typeface="Gulim" panose="020B0600000101010101" pitchFamily="34" charset="-127"/>
              </a:rPr>
              <a:t>decentralised</a:t>
            </a:r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 manner</a:t>
            </a:r>
          </a:p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In currency applications: reward for creating the ledger (mining) </a:t>
            </a:r>
          </a:p>
          <a:p>
            <a:pPr algn="just"/>
            <a:r>
              <a:rPr lang="en-US" altLang="fr-FR" sz="3200" dirty="0">
                <a:latin typeface="Gulim" panose="020B0600000101010101" pitchFamily="34" charset="-127"/>
                <a:ea typeface="Gulim" panose="020B0600000101010101" pitchFamily="34" charset="-127"/>
              </a:rPr>
              <a:t>Economics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Blockchain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38200" y="1646238"/>
            <a:ext cx="10515600" cy="4248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Tx/>
              <a:buNone/>
              <a:defRPr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284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Legal issues (1)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480206"/>
            <a:ext cx="10515600" cy="4532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Incentive to maintain the public ledger</a:t>
            </a: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Creating the transactional record</a:t>
            </a:r>
          </a:p>
          <a:p>
            <a:pPr lvl="1">
              <a:lnSpc>
                <a:spcPct val="115000"/>
              </a:lnSpc>
              <a:buFont typeface="Gulim" panose="020B0600000101010101" pitchFamily="34" charset="-127"/>
              <a:buChar char="–"/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Mining</a:t>
            </a:r>
          </a:p>
          <a:p>
            <a:pPr lvl="1">
              <a:lnSpc>
                <a:spcPct val="115000"/>
              </a:lnSpc>
              <a:buFont typeface="Gulim" panose="020B0600000101010101" pitchFamily="34" charset="-127"/>
              <a:buChar char="–"/>
            </a:pPr>
            <a:r>
              <a:rPr lang="en-US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Incentivisation</a:t>
            </a: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in practice</a:t>
            </a:r>
          </a:p>
          <a:p>
            <a:pPr lvl="1">
              <a:lnSpc>
                <a:spcPct val="115000"/>
              </a:lnSpc>
              <a:buFont typeface="Gulim" panose="020B0600000101010101" pitchFamily="34" charset="-127"/>
              <a:buChar char="–"/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Why </a:t>
            </a:r>
            <a:r>
              <a:rPr lang="en-US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incentivisation</a:t>
            </a: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matters</a:t>
            </a: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How it works in Banking </a:t>
            </a:r>
            <a:r>
              <a:rPr lang="en-US" altLang="en-US" dirty="0" err="1">
                <a:latin typeface="Gulim" panose="020B0600000101010101" pitchFamily="34" charset="-127"/>
                <a:ea typeface="Gulim" panose="020B0600000101010101" pitchFamily="34" charset="-127"/>
              </a:rPr>
              <a:t>blockchain</a:t>
            </a: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 applications</a:t>
            </a:r>
          </a:p>
          <a:p>
            <a:pPr>
              <a:lnSpc>
                <a:spcPct val="115000"/>
              </a:lnSpc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Why it doesn’t work for smart contracts</a:t>
            </a:r>
          </a:p>
          <a:p>
            <a:pPr lvl="1">
              <a:lnSpc>
                <a:spcPct val="115000"/>
              </a:lnSpc>
              <a:buFont typeface="Gulim" panose="020B0600000101010101" pitchFamily="34" charset="-127"/>
              <a:buChar char="–"/>
            </a:pPr>
            <a:r>
              <a:rPr lang="en-US" altLang="en-US" dirty="0">
                <a:latin typeface="Gulim" panose="020B0600000101010101" pitchFamily="34" charset="-127"/>
                <a:ea typeface="Gulim" panose="020B0600000101010101" pitchFamily="34" charset="-127"/>
              </a:rPr>
              <a:t>Land registry</a:t>
            </a:r>
          </a:p>
          <a:p>
            <a:pPr>
              <a:lnSpc>
                <a:spcPct val="115000"/>
              </a:lnSpc>
            </a:pPr>
            <a:endParaRPr lang="en-GB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73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580946"/>
            <a:ext cx="10515600" cy="4596017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Legal issues (2)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580946"/>
            <a:ext cx="10515600" cy="43785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Risk transfer</a:t>
            </a: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Public / private key pairs</a:t>
            </a:r>
          </a:p>
          <a:p>
            <a:pPr>
              <a:lnSpc>
                <a:spcPct val="115000"/>
              </a:lnSpc>
            </a:pPr>
            <a:endParaRPr lang="en-US" altLang="en-US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3.141592653589793238462643383...</a:t>
            </a: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What happens in practice</a:t>
            </a:r>
          </a:p>
          <a:p>
            <a:pPr>
              <a:lnSpc>
                <a:spcPct val="115000"/>
              </a:lnSpc>
            </a:pPr>
            <a:endParaRPr lang="en-GB" altLang="en-US" sz="3000" dirty="0"/>
          </a:p>
          <a:p>
            <a:pPr>
              <a:lnSpc>
                <a:spcPct val="115000"/>
              </a:lnSpc>
            </a:pPr>
            <a:endParaRPr lang="en-GB" altLang="en-US" sz="30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9185"/>
            <a:ext cx="7391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0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Legal issues (3)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407318"/>
            <a:ext cx="10515600" cy="47696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endParaRPr lang="en-GB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838200" y="1502229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Bitcoin wallets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Accessible by a simple “pin”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Not that secure</a:t>
            </a:r>
          </a:p>
          <a:p>
            <a:pPr marL="1028700" lvl="1" indent="-571500">
              <a:buFont typeface="Gulim" panose="020B0600000101010101" pitchFamily="34" charset="-127"/>
              <a:buChar char="–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Personal wallet</a:t>
            </a:r>
          </a:p>
          <a:p>
            <a:pPr marL="1028700" lvl="1" indent="-571500">
              <a:buFont typeface="Gulim" panose="020B0600000101010101" pitchFamily="34" charset="-127"/>
              <a:buChar char="–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Bank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Study by Southern Methodist and Carnegie Mellon Universities in April 2013</a:t>
            </a:r>
          </a:p>
        </p:txBody>
      </p:sp>
    </p:spTree>
    <p:extLst>
      <p:ext uri="{BB962C8B-B14F-4D97-AF65-F5344CB8AC3E}">
        <p14:creationId xmlns:p14="http://schemas.microsoft.com/office/powerpoint/2010/main" val="218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technology taking us to?</a:t>
            </a:r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838200" y="1646238"/>
            <a:ext cx="10515600" cy="418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Smart Contract example</a:t>
            </a: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Who is promoting “smart contracts“</a:t>
            </a: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Why smart contracts aren’t smart</a:t>
            </a:r>
          </a:p>
          <a:p>
            <a:pPr lvl="1">
              <a:lnSpc>
                <a:spcPct val="115000"/>
              </a:lnSpc>
              <a:buFont typeface="Gulim" panose="020B0600000101010101" pitchFamily="34" charset="-127"/>
              <a:buChar char="–"/>
            </a:pPr>
            <a:r>
              <a:rPr lang="en-US" altLang="en-US" sz="3200" dirty="0">
                <a:latin typeface="Gulim" panose="020B0600000101010101" pitchFamily="34" charset="-127"/>
                <a:ea typeface="Gulim" panose="020B0600000101010101" pitchFamily="34" charset="-127"/>
              </a:rPr>
              <a:t>What legal disputes are actually about</a:t>
            </a:r>
          </a:p>
          <a:p>
            <a:pPr>
              <a:lnSpc>
                <a:spcPct val="115000"/>
              </a:lnSpc>
            </a:pPr>
            <a:r>
              <a:rPr lang="en-US" altLang="en-US" sz="3600" dirty="0">
                <a:latin typeface="Gulim" panose="020B0600000101010101" pitchFamily="34" charset="-127"/>
                <a:ea typeface="Gulim" panose="020B0600000101010101" pitchFamily="34" charset="-127"/>
              </a:rPr>
              <a:t>Fundamental issue of “security</a:t>
            </a:r>
            <a:endParaRPr lang="en-GB" altLang="en-US" sz="36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1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fr-FR" altLang="fr-FR" sz="2000" dirty="0"/>
          </a:p>
          <a:p>
            <a:pPr marL="0" indent="0" algn="ctr">
              <a:buNone/>
            </a:pPr>
            <a:endParaRPr lang="fr-FR" alt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 descr="Percy Crow Davis &amp; Co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899" y="60126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27"/>
          <p:cNvSpPr txBox="1">
            <a:spLocks noChangeArrowheads="1"/>
          </p:cNvSpPr>
          <p:nvPr/>
        </p:nvSpPr>
        <p:spPr>
          <a:xfrm>
            <a:off x="838200" y="1825625"/>
            <a:ext cx="10515600" cy="4133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altLang="en-US" sz="36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Friday 8th June 2018</a:t>
            </a:r>
          </a:p>
          <a:p>
            <a:pPr algn="ctr">
              <a:defRPr/>
            </a:pPr>
            <a:endParaRPr lang="en-GB" altLang="en-US" sz="3600" dirty="0">
              <a:solidFill>
                <a:schemeClr val="tx2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marL="0" indent="0" algn="ctr">
              <a:buNone/>
              <a:defRPr/>
            </a:pPr>
            <a:r>
              <a:rPr lang="en-GB" altLang="en-US" sz="36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Dai Davis</a:t>
            </a:r>
          </a:p>
          <a:p>
            <a:pPr marL="0" indent="0" algn="ctr">
              <a:buNone/>
              <a:defRPr/>
            </a:pPr>
            <a:r>
              <a:rPr lang="en-GB" altLang="en-US" sz="36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Solicitor and Chartered Engineer</a:t>
            </a:r>
          </a:p>
          <a:p>
            <a:pPr marL="0" indent="0" algn="ctr">
              <a:buNone/>
              <a:defRPr/>
            </a:pPr>
            <a:r>
              <a:rPr lang="en-GB" altLang="en-US" sz="3600" dirty="0">
                <a:solidFill>
                  <a:schemeClr val="tx2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Partner, Percy Crow Davis &amp; Co</a:t>
            </a:r>
          </a:p>
          <a:p>
            <a:pPr>
              <a:defRPr/>
            </a:pPr>
            <a:endParaRPr lang="en-GB" altLang="en-US" sz="3000" b="1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GB" altLang="en-US" dirty="0"/>
              <a:t>			</a:t>
            </a:r>
            <a:endParaRPr lang="en-GB" altLang="en-US" sz="1500" dirty="0"/>
          </a:p>
        </p:txBody>
      </p:sp>
    </p:spTree>
    <p:extLst>
      <p:ext uri="{BB962C8B-B14F-4D97-AF65-F5344CB8AC3E}">
        <p14:creationId xmlns:p14="http://schemas.microsoft.com/office/powerpoint/2010/main" val="633394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285</Words>
  <Application>Microsoft Office PowerPoint</Application>
  <PresentationFormat>Grand écran</PresentationFormat>
  <Paragraphs>73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Gulim</vt:lpstr>
      <vt:lpstr>Arial</vt:lpstr>
      <vt:lpstr>Calibri</vt:lpstr>
      <vt:lpstr>Thème Office</vt:lpstr>
      <vt:lpstr>Présentation PowerPoint</vt:lpstr>
      <vt:lpstr>Overview</vt:lpstr>
      <vt:lpstr>What is Blockchain</vt:lpstr>
      <vt:lpstr>What are the Legal issues (1)</vt:lpstr>
      <vt:lpstr>What are the Legal issues (2)</vt:lpstr>
      <vt:lpstr>What are the Legal issues (3)</vt:lpstr>
      <vt:lpstr>Where is the technology taking us to?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14</cp:revision>
  <dcterms:created xsi:type="dcterms:W3CDTF">2018-04-20T10:45:39Z</dcterms:created>
  <dcterms:modified xsi:type="dcterms:W3CDTF">2018-06-04T12:51:23Z</dcterms:modified>
</cp:coreProperties>
</file>